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44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9204" y="537976"/>
            <a:ext cx="1218427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OTT Audience Map for SNU Film Fest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857958" y="2696746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Clustering Students into Viewing Preference Groups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8350211" y="6757273"/>
            <a:ext cx="62564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0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Prasenjit Sasmal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3, Section 09, B.Tech CSE (AI-ML)</a:t>
            </a:r>
            <a:endParaRPr lang="en-US" sz="2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BB0352-690E-3A99-0428-40E021CE05C6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C92B1-E24E-F4C1-59B8-06823DDA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410" y="2263612"/>
            <a:ext cx="2944484" cy="39128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1381"/>
            <a:ext cx="7047084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00"/>
              </a:lnSpc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Directions &amp; </a:t>
            </a:r>
            <a:r>
              <a:rPr lang="en-IN" sz="4400" b="1" dirty="0">
                <a:solidFill>
                  <a:schemeClr val="bg1"/>
                </a:solidFill>
              </a:rPr>
              <a:t>conclusion</a:t>
            </a:r>
            <a:endParaRPr lang="en-US" sz="4050" b="1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635204"/>
            <a:ext cx="22860" cy="5125045"/>
          </a:xfrm>
          <a:prstGeom prst="roundRect">
            <a:avLst>
              <a:gd name="adj" fmla="val 381427"/>
            </a:avLst>
          </a:prstGeom>
          <a:solidFill>
            <a:srgbClr val="2A1999"/>
          </a:solidFill>
          <a:ln/>
        </p:spPr>
      </p:sp>
      <p:sp>
        <p:nvSpPr>
          <p:cNvPr id="4" name="Shape 2"/>
          <p:cNvSpPr/>
          <p:nvPr/>
        </p:nvSpPr>
        <p:spPr>
          <a:xfrm>
            <a:off x="6481822" y="1857256"/>
            <a:ext cx="622697" cy="22860"/>
          </a:xfrm>
          <a:prstGeom prst="roundRect">
            <a:avLst>
              <a:gd name="adj" fmla="val 381427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7081659" y="1635204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9466" y="1674078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021092" y="1706523"/>
            <a:ext cx="325612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Data Collection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6519" y="2155508"/>
            <a:ext cx="5550694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dataset with larger sample sizes and additional behavioral metrics including watch time and engagement patterns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5881" y="3102769"/>
            <a:ext cx="622697" cy="22860"/>
          </a:xfrm>
          <a:prstGeom prst="roundRect">
            <a:avLst>
              <a:gd name="adj" fmla="val 381427"/>
            </a:avLst>
          </a:prstGeom>
          <a:solidFill>
            <a:srgbClr val="2A19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81659" y="2880717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9466" y="2919591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53187" y="2952036"/>
            <a:ext cx="275463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Algorithms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53187" y="3401020"/>
            <a:ext cx="5550694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sophisticated clustering techniques like DBSCAN and Spectral Clustering for more nuanced segmentation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81822" y="4176355"/>
            <a:ext cx="622697" cy="22860"/>
          </a:xfrm>
          <a:prstGeom prst="roundRect">
            <a:avLst>
              <a:gd name="adj" fmla="val 381427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1659" y="3954304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9466" y="3993178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682246" y="402562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Expansion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6519" y="4474607"/>
            <a:ext cx="555069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viewing hours, favorite actors, binge-watching behavior, and seasonal preference patterns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5881" y="5250061"/>
            <a:ext cx="622697" cy="22860"/>
          </a:xfrm>
          <a:prstGeom prst="roundRect">
            <a:avLst>
              <a:gd name="adj" fmla="val 381427"/>
            </a:avLst>
          </a:prstGeom>
          <a:solidFill>
            <a:srgbClr val="2A19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1659" y="5028009"/>
            <a:ext cx="467082" cy="4670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9466" y="5066883"/>
            <a:ext cx="311348" cy="389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353187" y="509932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Analytics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53187" y="5548313"/>
            <a:ext cx="5550694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dynamic clustering system that adapts to evolving student preferences and emerging content trends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6519" y="7378742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Prasenjit Sasmal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film festival planning through machine learning insights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238EE0-03E2-2D06-159B-5619BB57D606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F515E97D-D352-39EF-BC6F-7DAECC186498}"/>
              </a:ext>
            </a:extLst>
          </p:cNvPr>
          <p:cNvSpPr/>
          <p:nvPr/>
        </p:nvSpPr>
        <p:spPr>
          <a:xfrm>
            <a:off x="798709" y="6873415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bg1"/>
                </a:solidFill>
              </a:rPr>
              <a:t>Clustering student OTT preferences has uncovered four distinct audience groups, enabling the Film Fest to align screenings and partnerships with what students truly want.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ED4D40-00FB-621E-819A-F812008F2CED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32780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SNU Cultural Committee's Dilemma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21638" y="2576010"/>
            <a:ext cx="6342102" cy="142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Planning the annual Film Fest without clear insights into student preferences creates uncertainty in programming decisions and partnership strategies.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21638" y="44892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Questions:</a:t>
            </a:r>
            <a:r>
              <a:rPr lang="en-US" sz="2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Which films will resonate? What OTT partnerships make sense? How do we maximize student engagement?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646CE-911E-F590-D6DF-B1E6154A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26644"/>
            <a:ext cx="6700840" cy="5359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7539"/>
            <a:ext cx="8545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Machine Learning Solution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1173"/>
            <a:ext cx="473536" cy="5918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164587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338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395764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student viewing preferences across genres, platforms, and languages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1" y="2501174"/>
            <a:ext cx="473535" cy="59185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164587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3338894"/>
            <a:ext cx="3446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Unsupervised Clustering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216962" y="394160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K-Means and Agglomerative algorithms to identify natural groupings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501175"/>
            <a:ext cx="473534" cy="59185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164587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3338894"/>
            <a:ext cx="3328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Audience Segmentation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9640133" y="395764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 distinct viewer personas for targeted programming strategies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93790" y="55998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Question:</a:t>
            </a:r>
            <a:r>
              <a:rPr lang="en-US" sz="2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machine learning clustering reveal distinct audience segments among SNU students to optimize Film Fest planning?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5D9887-9A61-3C5F-53E7-E37EDE099004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343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Movie Genre Preference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Students' top choice for film genres including drama, action, comedy, and thriller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370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Genre Preference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Preferred genres for web series and TV shows across different streaming platforms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70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OTT Platform Choice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streaming service usage patterns including Netflix, Prime Video, and regional platforms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Language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preferences spanning Hindi, English, regional languages, and international content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FDA3E-02F6-787C-6078-C33517979A67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 Pipeline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 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missing values and standardized column formats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Normalization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Stripped spaces, converted to lowercase for consistency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Encoding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12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Transformed categorical data into numerical format using Label Encoding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D092A-50F0-AC3B-4AEC-50BD770EC147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C76508-7D53-3EED-A5E4-6D246E391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060" y="0"/>
            <a:ext cx="551046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966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Clustering Analysis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7591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Comparison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tested K-Means Clustering across different cluster numbers (k = 2–7) to find optimal groupings.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Metric:</a:t>
            </a: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Silhouette Score measures cluster quality on a scale from -1 to +1, with higher values indicating better-defined clusters.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504313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Result:</a:t>
            </a: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 clusters achieved the highest silhouette score, revealing distinct and meaningful audience segments.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2BED82-978D-0864-3495-140E2C5907F2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70" y="527804"/>
            <a:ext cx="7420451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Four Distinct Audience Clusters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270" y="141553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7818" y="1615083"/>
            <a:ext cx="328624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Bollywood + Hindi OTT Fans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78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Movie enthusiasts with strong preference for Hindi-language content across regional OTT platforms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3035618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7818" y="3235166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Bingers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8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International content lovers favoring Netflix and Prime Video for English-language films and series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270" y="4655701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7818" y="4855250"/>
            <a:ext cx="2715935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Story Seekers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8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Viewers with deep appreciation for regional cinema and local OTT platform content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270" y="627578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7818" y="647533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Lovers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8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series focused audience consuming diverse genres across multiple streaming platforms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2E1BBC-6E2B-CC7E-9D54-950A20917EC5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96209-BC9F-ED36-10DF-4956FDAE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571"/>
            <a:ext cx="10953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Insights for Film Fest Planning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3978"/>
            <a:ext cx="4196358" cy="4784050"/>
          </a:xfrm>
          <a:prstGeom prst="roundRect">
            <a:avLst>
              <a:gd name="adj" fmla="val 348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303978"/>
            <a:ext cx="121920" cy="478405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6127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Curated Screening Strategy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0602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Bollywood blockbusters with regional cinema gems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international and English titles for global OTT enthusiasts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74202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acclaimed web series screenings for series lovers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03978"/>
            <a:ext cx="4196358" cy="4784050"/>
          </a:xfrm>
          <a:prstGeom prst="roundRect">
            <a:avLst>
              <a:gd name="adj" fmla="val 348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303978"/>
            <a:ext cx="121920" cy="478405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56127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OTT Partnerships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40602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Netflix and Amazon for premium international content access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Hotstar and regional platforms for local audience engagement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574202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Negotiate exclusive preview screenings from multiple platforms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03978"/>
            <a:ext cx="4196358" cy="4784050"/>
          </a:xfrm>
          <a:prstGeom prst="roundRect">
            <a:avLst>
              <a:gd name="adj" fmla="val 3486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2303978"/>
            <a:ext cx="121920" cy="478405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2561273"/>
            <a:ext cx="3078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Themed Programming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305169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 dedicated Bollywood, Regional, and International film nights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988868" y="421969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binge-watching sessions for popular series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988868" y="50247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interactive sessions matching audience preferences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08D530-9E3A-F1B1-DEEB-652B71243DE8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F7796D-DF05-FDB0-C94D-BD100D2B071C}"/>
              </a:ext>
            </a:extLst>
          </p:cNvPr>
          <p:cNvSpPr/>
          <p:nvPr/>
        </p:nvSpPr>
        <p:spPr>
          <a:xfrm>
            <a:off x="12769516" y="7796463"/>
            <a:ext cx="1748589" cy="320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&amp; Results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855470"/>
            <a:ext cx="304216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953929" y="27934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Distinct Clusters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3321725"/>
            <a:ext cx="3042166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defined audience segments identified through ML analysis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21455" y="1855470"/>
            <a:ext cx="3042285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350" dirty="0"/>
          </a:p>
        </p:txBody>
      </p:sp>
      <p:sp>
        <p:nvSpPr>
          <p:cNvPr id="7" name="Text 5"/>
          <p:cNvSpPr/>
          <p:nvPr/>
        </p:nvSpPr>
        <p:spPr>
          <a:xfrm>
            <a:off x="4253746" y="27934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21455" y="3321725"/>
            <a:ext cx="3042285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Evidence-based insights for programming and partnership decisions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543425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Achievements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21638" y="513611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Revealed hidden patterns in student viewing preferences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53819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optimal screening selection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638" y="594026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Enabled strategic OTT partnership recommendations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59EE7-53B5-817F-CDA0-67543EEB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495" y="1691104"/>
            <a:ext cx="6453267" cy="4579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620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ava sasmal</cp:lastModifiedBy>
  <cp:revision>4</cp:revision>
  <dcterms:created xsi:type="dcterms:W3CDTF">2025-09-11T04:03:17Z</dcterms:created>
  <dcterms:modified xsi:type="dcterms:W3CDTF">2025-09-11T15:52:37Z</dcterms:modified>
</cp:coreProperties>
</file>